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alant"/>
      <p:bold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Inter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bd76810c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2bd76810c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6e8d1c1e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36e8d1c1e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2bd76810cc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2bd76810cc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2d58c03ff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32d58c03ffb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2d58c03ff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2d58c03ffb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2d59b7214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2d59b7214b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2d59b7214b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32d59b7214b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2d59b7214b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32d59b7214b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132" y="1792464"/>
            <a:ext cx="70401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ASSESSMENT</a:t>
            </a:r>
            <a:endParaRPr sz="1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6976" y="2696604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8: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World at War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global conflicts in the 20th century reshape socio-political ideologies, geopolitical dominance, and the lives of ordinary people?</a:t>
            </a:r>
            <a:endParaRPr i="1"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/>
        </p:nvSpPr>
        <p:spPr>
          <a:xfrm>
            <a:off x="772950" y="1224400"/>
            <a:ext cx="7650300" cy="29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Work with a partner to create a digital museum that focuses on a key theme from this unit. You will need to consider how to weave that theme throughout your museum.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museum will include four rooms, one for each topic: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AutoNum type="arabicPeriod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World War I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AutoNum type="arabicPeriod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Interwar Period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AutoNum type="arabicPeriod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World War II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AutoNum type="arabicPeriod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Genocide &amp; The Holocaust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7" name="Google Shape;97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8" name="Google Shape;98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4" name="Google Shape;104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5" name="Google Shape;105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" name="Google Shape;108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9" name="Google Shape;109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0" name="Google Shape;110;p15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DIGITAL MUSEUM EXHIBIT</a:t>
            </a:r>
            <a:endParaRPr sz="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/>
          <p:nvPr/>
        </p:nvSpPr>
        <p:spPr>
          <a:xfrm>
            <a:off x="772950" y="1224400"/>
            <a:ext cx="7156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Choose a theme that will be the focus of your museum: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6" name="Google Shape;116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7" name="Google Shape;117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8" name="Google Shape;118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19" name="Google Shape;119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0" name="Google Shape;120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1" name="Google Shape;121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2" name="Google Shape;122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3" name="Google Shape;123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4" name="Google Shape;124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5" name="Google Shape;125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6" name="Google Shape;126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8" name="Google Shape;128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9" name="Google Shape;129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0" name="Google Shape;130;p16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625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900"/>
              <a:buFont typeface="Halant"/>
              <a:buAutoNum type="arabicPeriod"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CHOOSE A THEME</a:t>
            </a:r>
            <a:endParaRPr sz="400"/>
          </a:p>
        </p:txBody>
      </p:sp>
      <p:sp>
        <p:nvSpPr>
          <p:cNvPr id="131" name="Google Shape;131;p16"/>
          <p:cNvSpPr txBox="1"/>
          <p:nvPr/>
        </p:nvSpPr>
        <p:spPr>
          <a:xfrm>
            <a:off x="802200" y="1549175"/>
            <a:ext cx="3153600" cy="18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Nationalism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Imperialism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Resistance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Human Rights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Role of Women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2" name="Google Shape;132;p16"/>
          <p:cNvSpPr txBox="1"/>
          <p:nvPr/>
        </p:nvSpPr>
        <p:spPr>
          <a:xfrm>
            <a:off x="3621600" y="1549175"/>
            <a:ext cx="4864500" cy="18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Authoritarian/ Totalitarian Regimes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Trauma &amp; Psychological Impact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New Technologies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Propaganda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Other (Get teacher permission)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3" name="Google Shape;133;p16"/>
          <p:cNvSpPr txBox="1"/>
          <p:nvPr/>
        </p:nvSpPr>
        <p:spPr>
          <a:xfrm>
            <a:off x="772950" y="3586600"/>
            <a:ext cx="7156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 about what you are most interested in from the unit! Remember, you will need to do a little extra research, so don’t be afraid to focus on something you may not know the most about!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/>
          <p:nvPr/>
        </p:nvSpPr>
        <p:spPr>
          <a:xfrm>
            <a:off x="293125" y="1224400"/>
            <a:ext cx="4048200" cy="32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how your chosen theme fits into each of the unit topics. Each room will have </a:t>
            </a:r>
            <a:r>
              <a:rPr lang="en" sz="19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two museum panels.</a:t>
            </a:r>
            <a:endParaRPr sz="1900" u="sng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●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Incorporate an image from each panel into your main room slide.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●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two ideas/ events/ people do you want to focus on for each topic to highlight your theme?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0" name="Google Shape;140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1" name="Google Shape;141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2" name="Google Shape;142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3" name="Google Shape;143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4" name="Google Shape;144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5" name="Google Shape;145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6" name="Google Shape;146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47" name="Google Shape;147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8" name="Google Shape;148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9" name="Google Shape;149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1" name="Google Shape;151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2" name="Google Shape;152;p1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3" name="Google Shape;153;p17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2. CREATE YOUR ROOMS</a:t>
            </a:r>
            <a:endParaRPr sz="400"/>
          </a:p>
        </p:txBody>
      </p:sp>
      <p:pic>
        <p:nvPicPr>
          <p:cNvPr id="154" name="Google Shape;15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6298" y="1397651"/>
            <a:ext cx="4174603" cy="2348187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8"/>
          <p:cNvSpPr txBox="1"/>
          <p:nvPr/>
        </p:nvSpPr>
        <p:spPr>
          <a:xfrm>
            <a:off x="380175" y="1283325"/>
            <a:ext cx="3924000" cy="30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 will need to create a question for each room to engage your audience.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how/ why questions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Get your audience to consider how your theme goes 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beyond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the information you provided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0" name="Google Shape;160;p1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1" name="Google Shape;161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62" name="Google Shape;162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3" name="Google Shape;163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4" name="Google Shape;164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5" name="Google Shape;165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66" name="Google Shape;166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7" name="Google Shape;167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68" name="Google Shape;168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9" name="Google Shape;169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0" name="Google Shape;170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2" name="Google Shape;172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73" name="Google Shape;173;p1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4" name="Google Shape;174;p18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2. CREATE YOUR ROOMS</a:t>
            </a:r>
            <a:endParaRPr sz="400"/>
          </a:p>
        </p:txBody>
      </p:sp>
      <p:pic>
        <p:nvPicPr>
          <p:cNvPr id="175" name="Google Shape;17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358337"/>
            <a:ext cx="4174567" cy="234819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/>
          <p:nvPr/>
        </p:nvSpPr>
        <p:spPr>
          <a:xfrm>
            <a:off x="376425" y="1224400"/>
            <a:ext cx="41955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Each room has two panels that showcases a specific example of how your theme is highlighted in each topic.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Each panel will include: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title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brief description (4-5 sentences)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Two images with captions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quote from a primary or secondary source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1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83" name="Google Shape;183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7" name="Google Shape;187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9" name="Google Shape;189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90" name="Google Shape;190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1" name="Google Shape;191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3" name="Google Shape;193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94" name="Google Shape;194;p1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5" name="Google Shape;195;p19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3</a:t>
            </a: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. CREATE YOUR PANELS</a:t>
            </a:r>
            <a:endParaRPr sz="400"/>
          </a:p>
        </p:txBody>
      </p:sp>
      <p:pic>
        <p:nvPicPr>
          <p:cNvPr id="196" name="Google Shape;19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7650" y="1409650"/>
            <a:ext cx="4031474" cy="2267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0"/>
          <p:cNvSpPr txBox="1"/>
          <p:nvPr/>
        </p:nvSpPr>
        <p:spPr>
          <a:xfrm>
            <a:off x="386225" y="1224400"/>
            <a:ext cx="3955200" cy="3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Remember your audience!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Try to find images that are interesting and spark questions.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audience likely won’t know everything there is to know about the topic, so be sure to provide context– don’t forget to include a brief </a:t>
            </a: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description</a:t>
            </a: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who the quote is from!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2" name="Google Shape;202;p2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3" name="Google Shape;203;p2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04" name="Google Shape;204;p2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5" name="Google Shape;205;p2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6" name="Google Shape;206;p2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7" name="Google Shape;207;p2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8" name="Google Shape;208;p2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9" name="Google Shape;209;p2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10" name="Google Shape;210;p2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11" name="Google Shape;211;p2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2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2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15" name="Google Shape;215;p2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6" name="Google Shape;216;p20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3. CREATE YOUR PANELS</a:t>
            </a:r>
            <a:endParaRPr sz="400"/>
          </a:p>
        </p:txBody>
      </p:sp>
      <p:pic>
        <p:nvPicPr>
          <p:cNvPr id="217" name="Google Shape;21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3850" y="1263658"/>
            <a:ext cx="4217050" cy="237209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